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embeddedFontLst>
    <p:embeddedFont>
      <p:font typeface="Helvetica Neue" panose="02000503000000020004" pitchFamily="2" charset="0"/>
      <p:regular r:id="rId7"/>
      <p:bold r:id="rId8"/>
      <p:italic r:id="rId9"/>
      <p:boldItalic r:id="rId1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61" d="100"/>
          <a:sy n="161" d="100"/>
        </p:scale>
        <p:origin x="784" y="2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41e67c5c8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41e67c5c8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f05a9340f6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f05a9340f6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a9ce5388c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a9ce5388c0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a9ce5388c0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a9ce5388c0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Look in My Heart</a:t>
            </a:r>
            <a:endParaRPr sz="4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Mike Menefee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Mike Menefee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520800"/>
            <a:ext cx="7630200" cy="42934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Look in my heart </a:t>
            </a:r>
            <a:b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and you’ll find there is longing;</a:t>
            </a:r>
            <a:endParaRPr sz="31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Deep in my heart </a:t>
            </a:r>
            <a:b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where the love knows no end.</a:t>
            </a:r>
            <a:endParaRPr sz="31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Called now to serve, </a:t>
            </a:r>
            <a:b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will I know how to answer?</a:t>
            </a:r>
            <a:endParaRPr sz="31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spcBef>
                <a:spcPts val="1500"/>
              </a:spcBef>
              <a:spcAft>
                <a:spcPts val="1500"/>
              </a:spcAft>
              <a:buNone/>
            </a:pP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Peace, Love, Amen.</a:t>
            </a:r>
            <a:endParaRPr sz="31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520800"/>
            <a:ext cx="7630200" cy="42934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How can we know </a:t>
            </a:r>
            <a:b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what tomorrow will bring us?</a:t>
            </a:r>
            <a:endParaRPr sz="31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None/>
            </a:pP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What we begin </a:t>
            </a:r>
            <a:b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is a path without end.</a:t>
            </a:r>
            <a:endParaRPr sz="31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None/>
            </a:pP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Path leads to path, </a:t>
            </a:r>
            <a:b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and they join, interwoven.</a:t>
            </a:r>
            <a:endParaRPr sz="31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None/>
            </a:pP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Peace, Love, Amen.</a:t>
            </a:r>
            <a:endParaRPr sz="31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520800"/>
            <a:ext cx="8067900" cy="42934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So, in the light </a:t>
            </a:r>
            <a:b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of the love all around us,</a:t>
            </a:r>
            <a:endParaRPr sz="31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None/>
            </a:pP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Here in the strength</a:t>
            </a:r>
            <a:b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of this circle of friends,</a:t>
            </a:r>
            <a:endParaRPr sz="31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None/>
            </a:pP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Pledge we to search</a:t>
            </a:r>
            <a:b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for these answers together:</a:t>
            </a:r>
            <a:endParaRPr sz="31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None/>
            </a:pP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Peace, Love, Amen. Peace, Love, Amen.</a:t>
            </a:r>
            <a:endParaRPr sz="31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150</Words>
  <Application>Microsoft Macintosh PowerPoint</Application>
  <PresentationFormat>On-screen Show (16:9)</PresentationFormat>
  <Paragraphs>15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Helvetica Neue</vt:lpstr>
      <vt:lpstr>Simple Light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Everett Howe</cp:lastModifiedBy>
  <cp:revision>1</cp:revision>
  <dcterms:modified xsi:type="dcterms:W3CDTF">2025-11-25T18:38:09Z</dcterms:modified>
</cp:coreProperties>
</file>