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a9e2fb5c8c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a9e2fb5c8c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a9e2fb5c8c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a9e2fb5c8c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a9e2fb5c8c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a9e2fb5c8c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a9e2fb5c8c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a9e2fb5c8c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a9e2fb5c8c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a9e2fb5c8c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the Change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Michael Sansonia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Michael Sansonia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649050"/>
            <a:ext cx="8115000" cy="4165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much noise and disrespect; 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find it every place.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Troubles that we don’t expect 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people in your face.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Don’t you wish you could make it change?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Don’t you wish you knew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if there was something you could do?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887550"/>
            <a:ext cx="8115000" cy="3688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the change. Be the change.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Whatever others do, 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the power is in you.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Take the lead. All you need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you want to change the world,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 the change.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649050"/>
            <a:ext cx="8115000" cy="4165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hatred and more; 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it’s everywhere I see,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the folks who live next door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Washington, DC.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I rail at it all alone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would my voice get through?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can one little person do?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887550"/>
            <a:ext cx="8115000" cy="3688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the change. Be the change.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Whatever others do, 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the power is in you.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Take the lead. All you need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you want to change the world,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 the change.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887550"/>
            <a:ext cx="8115000" cy="3688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give me bad, I give it back,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’round and ’round we go.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 only gets worse, that’s a guarantee.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before we have one more attack,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here’s what I need to know: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will break the circle if not me?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250050"/>
            <a:ext cx="8115000" cy="4962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the change. Be the change.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Whatever others do, 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the power is in you.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Take the lead. All you need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you want to change the world,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 the change.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you want to change the world,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 the change.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318</Words>
  <Application>Microsoft Macintosh PowerPoint</Application>
  <PresentationFormat>On-screen Show (16:9)</PresentationFormat>
  <Paragraphs>16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2025-11-26T02:14:03Z</dcterms:modified>
</cp:coreProperties>
</file>