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87a96529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87a96529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87a965298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987a965298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987a965298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987a965298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Green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Peter Mayer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Traditional French carol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Peter Mayer and Adam Podd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winter’s gray is on the sky,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rust upon the leaves that lie,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 on the last few berries clinging,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brown on the branch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the bitter wind’s singing—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Even when white obscures the scene,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still, in winter, there is green. 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Waving defiant pine tree boughs,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cedar needles, stubborn and proud,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Hiding inside the seeds of summer,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deep in the root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it sleeps under cover—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Patiently waiting there unseen,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winter, there is green.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Death may raise its voice today;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O, but Life will have its say,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Speaking in lovers and in children,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poets’ pens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philosophers’ visions.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is a planet’s daring dream: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Earth’s devotion, spoken in green.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keep it in your winter store,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hang its garland ’round the door,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Grant to your heart its hopeful promise,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fashion a wreath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its blessing upon us.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Winter brings browns and grays indeed;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but when it comes, remember green.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Macintosh PowerPoint</Application>
  <PresentationFormat>On-screen Show (16:9)</PresentationFormat>
  <Paragraphs>16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2025-12-02T20:05:37Z</dcterms:modified>
</cp:coreProperties>
</file>