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17a4efac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17a4efac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aac30a98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aac30a98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aac30a98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aac30a987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aac30a987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aac30a987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View the Starry Realm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Norbert F. Cǎpek (trans. Richard F. Boeke)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Bodhana Haspel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Betsy Jo Angebranndt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4425" y="970950"/>
            <a:ext cx="7630200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View the starry realm of heaven,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shining distant empires sing.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Skysong</a:t>
            </a: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celestial children	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turns each winter into spring,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turns each winter into spring.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4400" y="970950"/>
            <a:ext cx="7630200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Great you are, beyond conception,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God of gods and God of stars.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soul soars with your perception,	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escape from prison bars,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escape from prison bars.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07400" y="970950"/>
            <a:ext cx="8115000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You, the One within all forming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my heart and mind and breath,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You, my guide through hate’s fierce storming,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courage in both life and death,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courage in both life and death.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907400" y="970950"/>
            <a:ext cx="8115000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is yours, in you I grow tall,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seed will come to fruit I know.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Trust that after winter’s snowfall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walls will melt and Truth will flow,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walls will melt and Truth will flow.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Macintosh PowerPoint</Application>
  <PresentationFormat>On-screen Show (16:9)</PresentationFormat>
  <Paragraphs>10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2025-12-18T00:34:32Z</dcterms:modified>
</cp:coreProperties>
</file>