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7"/>
      <p:bold r:id="rId8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b17b03908a_0_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b17b03908a_0_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c972b63b24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c972b63b24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4164a40b21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4164a40b21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4164a40b21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4164a40b21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Joyful, Joyful,</a:t>
            </a: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Adore Thee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Henry Van Dyke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Ludwig van Beethoven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9575" y="343650"/>
            <a:ext cx="78495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Joyful, joyful, we adore thee,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God of glory, God of love;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Hearts unfold like flowers before thee,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Hail thee as the sun above.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Melt the clouds of sin and sadness;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Drive the pain of doubt away;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Giver of immortal gladness,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Fill us with the joy of day.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9575" y="343650"/>
            <a:ext cx="78495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 thy works with joy surround thee,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Earth and </a:t>
            </a:r>
            <a:r>
              <a:rPr lang="en" sz="30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heav’n</a:t>
            </a: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reflect thy rays,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Stars and planets sing around thee,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Center of unbroken praise;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Field and forest, vale and mountain,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Blossoming meadow, flashing sea,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Chanting bird and flowing fountain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Call us to rejoice in thee.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9575" y="343650"/>
            <a:ext cx="78495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Thou art giving and forgiving,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Ever blessing, ever blest;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Wellspring of the joy of living,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Ocean depth of happy rest.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Ever singing march we onward,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Victors in the midst of strife;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Joyful music lifts us sunward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In the triumph song of life.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203</Words>
  <Application>Microsoft Macintosh PowerPoint</Application>
  <PresentationFormat>On-screen Show (16:9)</PresentationFormat>
  <Paragraphs>15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Helvetica Neue</vt:lpstr>
      <vt:lpstr>Simple Light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2025-12-18T00:42:36Z</dcterms:modified>
</cp:coreProperties>
</file>