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Helvetica Neue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HelveticaNeue-regular.fntdata"/><Relationship Id="rId10" Type="http://schemas.openxmlformats.org/officeDocument/2006/relationships/slide" Target="slides/slide5.xml"/><Relationship Id="rId13" Type="http://schemas.openxmlformats.org/officeDocument/2006/relationships/font" Target="fonts/HelveticaNeue-italic.fntdata"/><Relationship Id="rId12" Type="http://schemas.openxmlformats.org/officeDocument/2006/relationships/font" Target="fonts/HelveticaNeue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font" Target="fonts/HelveticaNeue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aacfac8d9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aacfac8d9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4aaccb470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4aaccb470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4aac2a3e7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4aac2a3e7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4aaccb470f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4aaccb470f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Now Thank We All Our God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Martin Rinkart (trans. Catherine Winkworth)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Johann Cr</a:t>
            </a: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üger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Now thank we all our God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hearts and 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hands and voices,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Who wondrous things hath done,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whom this world rejoices;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Who from our parents’ arms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Has blessed us on our way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countless gifts of love,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still is ours today.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 may this bounteous God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Through all our life be near us,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ever joyful hearts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blessed peace to cheer us;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one eternal God,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Whom earth and heaven adore,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thus it was, is now,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shall be evermore.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