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d01616d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d01616d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a00431c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a00431c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Angels We Have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Heard on High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Earl Bowman Marlatt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French carol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60550"/>
            <a:ext cx="7630200" cy="40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Angels we have heard on high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Sweetly singing o’er the plains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mountains in reply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Echoing their joyous strains.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60550"/>
            <a:ext cx="7630200" cy="40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Shepherds, why this jubilee?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these songs of happy cheer?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great brightness did you see?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glad tidings did you hear?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60550"/>
            <a:ext cx="7630200" cy="40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him in a manger laid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Whom the angels praise above;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Mary, Joseph, lend your aid,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we raise our hearts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Gloria in excelsis Deo.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