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b18f9b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b18f9b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0b18f9b6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0b18f9b6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a Torch,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Jeannette, Isabella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Traditional Proven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çal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French carol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 flambeau, Jeannette, Isabelle,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 flambeau, courons au berceau!</a:t>
            </a:r>
            <a:endParaRPr b="1" i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C’est Jésus, bonnes gens du hameau,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 Christ est né, Marie appelle,</a:t>
            </a:r>
            <a:endParaRPr b="1" i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Ah! Ah! Ah! Que la mère est belle,</a:t>
            </a:r>
            <a:b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Ah! Ah! Ah! que l’Enfant est beau!</a:t>
            </a:r>
            <a:endParaRPr b="1" i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a torch, Jeannette, Isabella,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a torch and quickly run.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 is born, good folk of the village,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 is born, and Mary’s calling,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Ah! Ah! Beautiful is the mother,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Ah! Ah! Beautiful is her child.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and see within the stable,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and see the Holy one,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and see the lovely Jesus,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Brown his brow, his cheeks are rosy.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Hush! Hush! Quietly now he slumbers,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Hush! Hush! Quietly now he sleeps.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