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ad3319e1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ad3319e1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4464f918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4464f918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4464f9185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4464f9185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04b8bba95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04b8bba95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4464f9185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4464f9185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Nowell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English carol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William Sandys’s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Carols Ancient and Modern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1833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John Stainer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223100"/>
            <a:ext cx="78501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Nowell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angel did say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Was to certain poor shepherds,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 fields as they lay,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96350"/>
            <a:ext cx="78501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fields where they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 keeping their sheep,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a cold winter’s night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was so deep.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Nowell, Nowell, Nowell, Nowell,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is the king of Israel.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223100"/>
            <a:ext cx="76302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They looked up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saw a star,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Shining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the east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Beyond them far,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 the earth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gave great light,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 it continued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Both day and night.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Nowell, Nowell, Nowell, Nowell,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is the king of Israel.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223100"/>
            <a:ext cx="76302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by the light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that same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Three magi came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country far;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496350"/>
            <a:ext cx="76302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seek a king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Was their intent,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 follow the star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it went.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Nowell, Nowell, Nowell, Nowell,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is the king of Israel.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