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186786a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186786a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04b8bba95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04b8bba95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Nowell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English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William Sandys’s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" sz="2400" b="1" i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Carols Ancient and Modern</a:t>
            </a: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1833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John Stainer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56300"/>
            <a:ext cx="7850100" cy="4615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Nowell the angel did say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Was to certain poor shepherds, 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fields as they lay,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fields where they lay keeping their sheep,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a cold winter’s night that was so deep.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04100"/>
            <a:ext cx="7630200" cy="37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They looked up and saw a star,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Shining in the east beyond them far,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 the earth it gave great light,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it continued both day and night.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sz="28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704100"/>
            <a:ext cx="7630200" cy="37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by the light of that same star,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Three magi came from country far;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seek a king was their intent,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to follow the star wherever it went.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Nowell, Nowell, Nowell, Nowell,</a:t>
            </a:r>
            <a:b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is the king of Israel.</a:t>
            </a:r>
            <a:endParaRPr sz="2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Microsoft Macintosh PowerPoint</Application>
  <PresentationFormat>On-screen Show (16:9)</PresentationFormat>
  <Paragraphs>14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2025-12-18T05:36:53Z</dcterms:modified>
</cp:coreProperties>
</file>