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5143500" type="screen16x9"/>
  <p:notesSz cx="6858000" cy="9144000"/>
  <p:embeddedFontLst>
    <p:embeddedFont>
      <p:font typeface="Helvetica Neue" panose="02000503000000020004" pitchFamily="2" charset="0"/>
      <p:regular r:id="rId15"/>
      <p:bold r:id="rId16"/>
      <p:italic r:id="rId17"/>
      <p:boldItalic r:id="rId18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>
      <p:cViewPr varScale="1">
        <p:scale>
          <a:sx n="161" d="100"/>
          <a:sy n="161" d="100"/>
        </p:scale>
        <p:origin x="784" y="20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4.fntdata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3.fntdata"/><Relationship Id="rId2" Type="http://schemas.openxmlformats.org/officeDocument/2006/relationships/slide" Target="slides/slide1.xml"/><Relationship Id="rId16" Type="http://schemas.openxmlformats.org/officeDocument/2006/relationships/font" Target="fonts/font2.fntdata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font" Target="fonts/font1.fntdata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841c5c6c38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841c5c6c38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g3b2b293e024_0_6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5" name="Google Shape;125;g3b2b293e024_0_6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g3b2b293e024_0_7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3" name="Google Shape;133;g3b2b293e024_0_7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g3b2b293e024_0_7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1" name="Google Shape;141;g3b2b293e024_0_7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2ed9ae6ba31_0_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2ed9ae6ba31_0_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3b2b293e024_0_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3b2b293e024_0_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3b2b293e024_0_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3b2b293e024_0_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3b2b293e024_0_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Google Shape;85;g3b2b293e024_0_2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3b2b293e024_0_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" name="Google Shape;93;g3b2b293e024_0_3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3b2b293e024_0_4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1" name="Google Shape;101;g3b2b293e024_0_4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g3b2b293e024_0_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9" name="Google Shape;109;g3b2b293e024_0_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g3b2b293e024_0_5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7" name="Google Shape;117;g3b2b293e024_0_5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3"/>
          <p:cNvSpPr txBox="1"/>
          <p:nvPr/>
        </p:nvSpPr>
        <p:spPr>
          <a:xfrm>
            <a:off x="456450" y="457975"/>
            <a:ext cx="8231100" cy="166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br>
              <a:rPr lang="en" sz="48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48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All Will Be Well</a:t>
            </a:r>
            <a:endParaRPr sz="48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1024575" y="2736775"/>
            <a:ext cx="8086500" cy="129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Words: Meg Barnhouse</a:t>
            </a:r>
            <a:endParaRPr sz="24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Music: Meg Barnhouse</a:t>
            </a:r>
            <a:endParaRPr sz="24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Arrangement: Kiya Heartwook</a:t>
            </a:r>
            <a:endParaRPr sz="24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7" name="Google Shape;127;p2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128" name="Google Shape;128;p22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29" name="Google Shape;129;p22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130" name="Google Shape;130;p22"/>
          <p:cNvSpPr txBox="1"/>
          <p:nvPr/>
        </p:nvSpPr>
        <p:spPr>
          <a:xfrm>
            <a:off x="1028875" y="1690500"/>
            <a:ext cx="8115000" cy="19543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“Where I heard,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457200" algn="l" defTabSz="457200" rtl="0">
              <a:lnSpc>
                <a:spcPct val="100000"/>
              </a:lnSpc>
              <a:spcBef>
                <a:spcPts val="1500"/>
              </a:spcBef>
              <a:spcAft>
                <a:spcPts val="1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All will be well and all will be well.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All manner of things will be well.”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5" name="Google Shape;135;p2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136" name="Google Shape;136;p2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37" name="Google Shape;137;p2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138" name="Google Shape;138;p23"/>
          <p:cNvSpPr txBox="1"/>
          <p:nvPr/>
        </p:nvSpPr>
        <p:spPr>
          <a:xfrm>
            <a:off x="1028875" y="343650"/>
            <a:ext cx="8115000" cy="46473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She said, “Baby girl, do you not know,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do you not know ’bout tenderness,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And baby girl, do you not know,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do you not know about friends?”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She said, “Baby girl, do you not know,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do you not know about the spirit?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1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Oh, baby girl, do you not know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it’s only love that never ends.”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" name="Google Shape;143;p2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144" name="Google Shape;144;p2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45" name="Google Shape;145;p2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146" name="Google Shape;146;p24"/>
          <p:cNvSpPr txBox="1"/>
          <p:nvPr/>
        </p:nvSpPr>
        <p:spPr>
          <a:xfrm>
            <a:off x="1028875" y="805500"/>
            <a:ext cx="8115000" cy="37240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And so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45720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All will be well and all will be well.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All manner of things will be well.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And so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457200" algn="l" defTabSz="457200" rtl="0">
              <a:spcBef>
                <a:spcPts val="1500"/>
              </a:spcBef>
              <a:spcAft>
                <a:spcPts val="1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All will be well and all will be well.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All manner of things will be well.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Google Shape;64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Google Shape;65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14"/>
          <p:cNvSpPr txBox="1"/>
          <p:nvPr/>
        </p:nvSpPr>
        <p:spPr>
          <a:xfrm>
            <a:off x="1028875" y="901650"/>
            <a:ext cx="8115000" cy="35317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Oh Julian, you are holy.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You are holding my hand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And Julian, you are holy.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You are holding my hand.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1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And all will be well and all will be well.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All manner of things will be well.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" name="Google Shape;71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72" name="Google Shape;72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73" name="Google Shape;73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74" name="Google Shape;74;p15"/>
          <p:cNvSpPr txBox="1"/>
          <p:nvPr/>
        </p:nvSpPr>
        <p:spPr>
          <a:xfrm>
            <a:off x="1028875" y="343650"/>
            <a:ext cx="8115000" cy="46473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Oh Julian, do you not know,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do you not know about sorrow?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And Julian, do you not know,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do you not know about pain?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And Julian, do you not know,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do you not know ’bout hunger?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spcBef>
                <a:spcPts val="1500"/>
              </a:spcBef>
              <a:spcAft>
                <a:spcPts val="1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Julian, do you not know,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do you not know ’bout shame?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Google Shape;79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80" name="Google Shape;80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1" name="Google Shape;81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82" name="Google Shape;82;p16"/>
          <p:cNvSpPr txBox="1"/>
          <p:nvPr/>
        </p:nvSpPr>
        <p:spPr>
          <a:xfrm>
            <a:off x="1028875" y="1690500"/>
            <a:ext cx="8115000" cy="19543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She said,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457200" algn="l" defTabSz="457200" rtl="0">
              <a:lnSpc>
                <a:spcPct val="100000"/>
              </a:lnSpc>
              <a:spcBef>
                <a:spcPts val="1500"/>
              </a:spcBef>
              <a:spcAft>
                <a:spcPts val="1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“All will be well and all will be well.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All manner of things will be well.”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7" name="Google Shape;87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88" name="Google Shape;88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9" name="Google Shape;89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90" name="Google Shape;90;p17"/>
          <p:cNvSpPr txBox="1"/>
          <p:nvPr/>
        </p:nvSpPr>
        <p:spPr>
          <a:xfrm>
            <a:off x="1028875" y="343650"/>
            <a:ext cx="8115000" cy="46473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Oh Julian, do you not know,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do you not know ’bout loneliness?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And Julian, do you not know,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do you not know about disease?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And Julian, do you not know,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do you not know ’bout cruelty?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1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Oh, Julian, it’s too much,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it brought me to my knees.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5" name="Google Shape;95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96" name="Google Shape;96;p1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97" name="Google Shape;97;p1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98" name="Google Shape;98;p18"/>
          <p:cNvSpPr txBox="1"/>
          <p:nvPr/>
        </p:nvSpPr>
        <p:spPr>
          <a:xfrm>
            <a:off x="1028875" y="1690500"/>
            <a:ext cx="8115000" cy="19543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She said,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457200" algn="l" defTabSz="457200" rtl="0">
              <a:lnSpc>
                <a:spcPct val="100000"/>
              </a:lnSpc>
              <a:spcBef>
                <a:spcPts val="1500"/>
              </a:spcBef>
              <a:spcAft>
                <a:spcPts val="1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“All will be well and all will be well.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All manner of things will be well.”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" name="Google Shape;103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104" name="Google Shape;104;p1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5" name="Google Shape;105;p1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106" name="Google Shape;106;p19"/>
          <p:cNvSpPr txBox="1"/>
          <p:nvPr/>
        </p:nvSpPr>
        <p:spPr>
          <a:xfrm>
            <a:off x="1028875" y="343650"/>
            <a:ext cx="8115000" cy="46473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She said, “No one does not know,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does not know ’bout sorrow.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No one does not know,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does not know ’bout pain.”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She said, “No one does not know,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does not know ’bout hunger.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1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No one does not know,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does not know about shame.”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1" name="Google Shape;111;p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112" name="Google Shape;112;p20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13" name="Google Shape;113;p20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114" name="Google Shape;114;p20"/>
          <p:cNvSpPr txBox="1"/>
          <p:nvPr/>
        </p:nvSpPr>
        <p:spPr>
          <a:xfrm>
            <a:off x="1028875" y="1690500"/>
            <a:ext cx="8115000" cy="19543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She said,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457200" algn="l" defTabSz="457200" rtl="0">
              <a:lnSpc>
                <a:spcPct val="100000"/>
              </a:lnSpc>
              <a:spcBef>
                <a:spcPts val="1500"/>
              </a:spcBef>
              <a:spcAft>
                <a:spcPts val="1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“All will be well and all will be well.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All manner of things will be well.”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9" name="Google Shape;119;p2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120" name="Google Shape;120;p21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21" name="Google Shape;121;p21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122" name="Google Shape;122;p21"/>
          <p:cNvSpPr txBox="1"/>
          <p:nvPr/>
        </p:nvSpPr>
        <p:spPr>
          <a:xfrm>
            <a:off x="1028875" y="343650"/>
            <a:ext cx="8115000" cy="46473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She said, “No one does not know,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does not know ’bout loneliness,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And no one does not know,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does not know about disease.”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She said, “No one does not know,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does not know ’bout cruelty,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1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And I know it’s too much.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It brought me to my knees,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553</Words>
  <Application>Microsoft Macintosh PowerPoint</Application>
  <PresentationFormat>On-screen Show (16:9)</PresentationFormat>
  <Paragraphs>39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Helvetica Neue</vt:lpstr>
      <vt:lpstr>Simple Light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Everett Howe</cp:lastModifiedBy>
  <cp:revision>1</cp:revision>
  <dcterms:modified xsi:type="dcterms:W3CDTF">2026-01-07T01:24:08Z</dcterms:modified>
</cp:coreProperties>
</file>