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and Divine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Lindasusan V. Ulrich (inspired by JeKaren Bell)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Lindasusan V. Ulrich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Lean in — I love you.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Once again — I love you.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 and always — I love you.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Your lives are holy and divine.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