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2b3f8f05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2b3f8f05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b2b3f8f05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b2b3f8f05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2b3f8f057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b2b3f8f05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2b3f6bab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b2b3f6bab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Want a </a:t>
            </a: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 Within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Charles Wesley, adapt. Andrew Millard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Louis Spohr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James Stimpson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want a principle within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lifts my heart from fear,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sensibility wherein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Life’s goodness draws me near.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Discerning how I think and feel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all things I require,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guide the wand’ring of my will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grasp that holy fire.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trust that I no more may stray,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more time’s promise grieve,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hear that still, small voice, I pray,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tender conscience cleave.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Quick as the apple of an eye,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inner wisdom make;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Bestir, my soul, when trouble’s nigh,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keep my heart awake.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source of life, of hope, of love,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me thy pow’r impart;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splinters from my soul remove,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hardness from my heart.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may compassion now entrain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reawakened soul,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lead me to that spring again,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makes the wounded whole.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