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embeddedFontLst>
    <p:embeddedFont>
      <p:font typeface="Helvetica Neue" panose="02000503000000020004" pitchFamily="2" charset="0"/>
      <p:regular r:id="rId7"/>
      <p:bold r:id="rId8"/>
      <p:italic r:id="rId9"/>
      <p:boldItalic r:id="rId1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61" d="100"/>
          <a:sy n="161" d="100"/>
        </p:scale>
        <p:origin x="784" y="20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841f2755e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841f2755e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279fe784d15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279fe784d15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b2b3f6bab1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b2b3f6bab1_0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3850" y="457975"/>
            <a:ext cx="8231100" cy="166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Want a Principle Within</a:t>
            </a:r>
            <a:endParaRPr sz="4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Charles Wesley, adapt. Andrew Millard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Louis Spohr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Arrangement: James Stimpson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466800"/>
            <a:ext cx="7630200" cy="440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want a principle within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that lifts my heart from fear,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sensibility wherein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life’s goodness draws me near.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Discerning how I think and feel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in all things I require,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To guide the </a:t>
            </a:r>
            <a:r>
              <a:rPr lang="en" sz="2800" b="1" dirty="0" err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wand’ring</a:t>
            </a: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of my will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and grasp that holy fire.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875" y="466800"/>
            <a:ext cx="7630200" cy="440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From trust that I no more may stray,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no more time’s promise grieve,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To hear that still, small voice, I pray,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to tender conscience cleave.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Quick as the apple of an eye,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that inner wisdom make;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Bestir, my soul, when trouble’s nigh,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and keep my heart awake.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1028875" y="466800"/>
            <a:ext cx="7630200" cy="440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 source of life, of hope, of love,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to me thy </a:t>
            </a:r>
            <a:r>
              <a:rPr lang="en" sz="2800" b="1" dirty="0" err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pow’r</a:t>
            </a: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impart;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splinters from my soul remove,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the hardness from my heart.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 may compassion now entrain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my reawakened soul,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lead me to that spring again,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which makes the wounded whole.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205</Words>
  <Application>Microsoft Macintosh PowerPoint</Application>
  <PresentationFormat>On-screen Show (16:9)</PresentationFormat>
  <Paragraphs>16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Helvetica Neue</vt:lpstr>
      <vt:lpstr>Simple Light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Everett Howe</cp:lastModifiedBy>
  <cp:revision>1</cp:revision>
  <dcterms:modified xsi:type="dcterms:W3CDTF">2026-01-07T02:01:23Z</dcterms:modified>
</cp:coreProperties>
</file>