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a9e2fb5c8c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a9e2fb5c8c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a9e2fb5c8c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a9e2fb5c8c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a9e2fb5c8c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a9e2fb5c8c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a9e2fb5c8c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a9e2fb5c8c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9e2fb5c8c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a9e2fb5c8c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Michael Sansonia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Michael Sansonia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649050"/>
            <a:ext cx="8115000" cy="38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much noise and disrespect; 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find it every place.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Troubles that we don’t expect 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people in your face.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Don’t you wish you could make it change?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Don’t you wish you knew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there was something you could do?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887550"/>
            <a:ext cx="8115000" cy="33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change. Be the change.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Whatever others do, 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the power is in you.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Take the lead. All you need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you want to change the world,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 the change.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649050"/>
            <a:ext cx="8115000" cy="38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hatred more and more; 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it’s everywhere I see,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the folks who live next door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Washington, DC.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I rail at it all alone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would my voice get through?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can one little person do?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887550"/>
            <a:ext cx="8115000" cy="33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change. Be the change.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Whatever others do, 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the power is in you.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Take the lead. All you need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you want to change the world,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 the change.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887550"/>
            <a:ext cx="8115000" cy="33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give me bad, I give it back,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’round and ’round we go.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only gets worse, that’s a guarantee.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before we have one more attack,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here’s what I need to know: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will break the circle if not me?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250050"/>
            <a:ext cx="8115000" cy="46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change. Be the change.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Whatever others do, 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the power is in you.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Take the lead. All you need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you want to change the world,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 the change.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you want to change the world,</a:t>
            </a:r>
            <a:b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be the change.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