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1028875" y="1124850"/>
            <a:ext cx="8060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Now sing we of the brave of old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 would not sell themselves for gold,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Yet left us riches manifold;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those who fought a goodly fight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liberty, for truth and right,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Their patient love their chiefest might;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/>
        </p:nvSpPr>
        <p:spPr>
          <a:xfrm>
            <a:off x="1028875" y="1124850"/>
            <a:ext cx="80448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Who, when no gleam did point the way,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Pressed ever on, by night, by day,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And, spite of pain, did ever say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/>
        </p:nvSpPr>
        <p:spPr>
          <a:xfrm>
            <a:off x="1028875" y="1124850"/>
            <a:ext cx="8076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Who long the world’s old sorrows bore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toiled and loved and suffered sore,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And, being dead, live evermore;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