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embeddedFontLst>
    <p:embeddedFont>
      <p:font typeface="Helvetica Neue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regular.fntdata"/><Relationship Id="rId10" Type="http://schemas.openxmlformats.org/officeDocument/2006/relationships/slide" Target="slides/slide5.xml"/><Relationship Id="rId13" Type="http://schemas.openxmlformats.org/officeDocument/2006/relationships/font" Target="fonts/HelveticaNeue-italic.fntdata"/><Relationship Id="rId12" Type="http://schemas.openxmlformats.org/officeDocument/2006/relationships/font" Target="fonts/HelveticaNeue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7f9e550130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7f9e550130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7f9e550130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27f9e550130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f12641918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f12641918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f126419187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f126419187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 is our holy church?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 race and class unite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equal persons in the search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beauty, truth, and right.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 is our holy writ?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Where’er a human heart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sacred torch of truth has lit,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By inspiration taught.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5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 is our holy One?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mighty host respond;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people rise in every land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break the captive’s bond.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 is our holy land?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Within the human soul,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free minds truly seek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character the goal.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7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 is our paradise?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aspiration’s sight,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Wherein we hope to see arise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Ten thousand years of right.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