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</p:sldIdLst>
  <p:sldSz cy="5143500" cx="9144000"/>
  <p:notesSz cx="6858000" cy="9144000"/>
  <p:embeddedFontLst>
    <p:embeddedFont>
      <p:font typeface="Helvetica Neue"/>
      <p:regular r:id="rId9"/>
      <p:bold r:id="rId10"/>
      <p:italic r:id="rId11"/>
      <p:boldItalic r:id="rId1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1" Type="http://schemas.openxmlformats.org/officeDocument/2006/relationships/font" Target="fonts/HelveticaNeue-italic.fntdata"/><Relationship Id="rId10" Type="http://schemas.openxmlformats.org/officeDocument/2006/relationships/font" Target="fonts/HelveticaNeue-bold.fntdata"/><Relationship Id="rId12" Type="http://schemas.openxmlformats.org/officeDocument/2006/relationships/font" Target="fonts/HelveticaNeue-boldItalic.fntdata"/><Relationship Id="rId9" Type="http://schemas.openxmlformats.org/officeDocument/2006/relationships/font" Target="fonts/HelveticaNeue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2ed9ae6ba31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2ed9ae6ba31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2f05a9340f6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2f05a9340f6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279fe784d15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279fe784d15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When the daffodils arrive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the Easter of the year,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the spirit starts to thrive,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Let the heart beat free and clear.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14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When the pussy willows bloom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the springing of the year,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Let the heart find loving room,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Spread their welcome far and near.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Google Shape;70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15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When the sweet rain showers come,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the greening of the year,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Birds will sing and bees will hum.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Alleluia time is here.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