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2f9879b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2f9879b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2f9879bd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2f9879bd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2f9879bd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2f9879bd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2f9879bd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2f9879bd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Sara Huff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Sara Huff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055550"/>
            <a:ext cx="8115000" cy="322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Clouds drift away, clouds drift away.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055550"/>
            <a:ext cx="8115000" cy="322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 to the earth, open to the earth.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055550"/>
            <a:ext cx="8115000" cy="322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 to the sky, open to the sky.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055550"/>
            <a:ext cx="8115000" cy="322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present now, I am present now.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055550"/>
            <a:ext cx="8115000" cy="3223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Golden light, golden light,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fill me golden 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Macintosh PowerPoint</Application>
  <PresentationFormat>On-screen Show (16:9)</PresentationFormat>
  <Paragraphs>17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2026-02-02T19:10:26Z</dcterms:modified>
</cp:coreProperties>
</file>