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Helvetica Neue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HelveticaNeue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italic.fntdata"/><Relationship Id="rId14" Type="http://schemas.openxmlformats.org/officeDocument/2006/relationships/font" Target="fonts/HelveticaNeue-bold.fntdata"/><Relationship Id="rId16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c30bc01fbb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c30bc01fbb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c972b63b24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c972b63b24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7a001b36d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7a001b36d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ed9ae6ba31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ed9ae6ba31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7a001b36d8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7a001b36d8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7a001b36d8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7a001b36d8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Can I 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Keep from Singing?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Robert Lowry (adapt. Mike Menefee)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Robert Lowry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Arrangement: Mike Menefee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5325" y="1124850"/>
            <a:ext cx="78858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life flows on in endless song 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Above earth’s lamentation,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in my soul resounds a hymn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Of joy and inspiration.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5325" y="1124850"/>
            <a:ext cx="7924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Through all the tumult and the strife 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song of hope is ringing.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 sounds an echo in my soul. 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can I keep from singing?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4600" y="1124850"/>
            <a:ext cx="79413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people join their hands in love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 times of joy or sorrow,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Then music is the loom of hope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hat weaves a bright tomorrow.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5250" y="1124850"/>
            <a:ext cx="73710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times of grief, in times of joy,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 times of great thanksgiving,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human heart has ever called,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“How can I keep from singing?”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100" y="1124850"/>
            <a:ext cx="81159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each small voice is buoyed up on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 tide of congregation,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Then drop by drop we form the sea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hat sings a new creation.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100" y="1124850"/>
            <a:ext cx="74340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so the music ’round me swells,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ts hope forever clinging,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in my heart it ever dwells.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can I keep from singing?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