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0cb92ff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0cb92ff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ed9ae6ba3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ed9ae6ba3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Can I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Keep from Singing?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Robert Lowry (adapt. Mike Menefee)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Robert Lowry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Mike Menefee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5325" y="343650"/>
            <a:ext cx="72504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life flows on in endless song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above earth’s lamentation.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in my soul resounds a hymn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joy and inspiration.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Through all the tumult and the strife,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song of hope is ringing.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 sounds an echo in my soul.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How can I keep from singing?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4600" y="343650"/>
            <a:ext cx="79413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people join their hands in love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times of joy or sorrow,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music is the loom of hope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weaves a bright tomorrow.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times of grief, in times of joy,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times of great thanksgiving,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human heart has ever called,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“How can I keep from singing?”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4600" y="343650"/>
            <a:ext cx="81195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each small voice is buoyed up 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tide of congregation,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Then drop by drop we form the sea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that sings a new creation.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the music ’round me swells,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its hope forever clinging,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in my heart it ever dwells.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How can I keep from singing?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Macintosh PowerPoint</Application>
  <PresentationFormat>On-screen Show (16:9)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2026-02-02T22:12:01Z</dcterms:modified>
</cp:coreProperties>
</file>