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c2fc5e9289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c2fc5e9289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Rise Together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Jan Elicker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Clif Hardin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6175" y="503338"/>
            <a:ext cx="8079600" cy="415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rise* together, you and I,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 together, hand in hand.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on! 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rise together, heads held high.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will reach the promised land.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*rise, sing, dance, shout, etc.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cxnSp>
        <p:nvCxnSpPr>
          <p:cNvPr id="67" name="Google Shape;67;p14"/>
          <p:cNvCxnSpPr/>
          <p:nvPr/>
        </p:nvCxnSpPr>
        <p:spPr>
          <a:xfrm>
            <a:off x="1101323" y="4000035"/>
            <a:ext cx="3095700" cy="0"/>
          </a:xfrm>
          <a:prstGeom prst="straightConnector1">
            <a:avLst/>
          </a:prstGeom>
          <a:noFill/>
          <a:ln cap="flat" cmpd="sng" w="9525">
            <a:solidFill>
              <a:srgbClr val="595959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916175" y="1223100"/>
            <a:ext cx="8079600" cy="269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my friend, I see a brighter day,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freedom rings for ev’ryone.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along, and we will find a way,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justice, rising like the sun.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