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5143500" type="screen16x9"/>
  <p:notesSz cx="6858000" cy="9144000"/>
  <p:embeddedFontLst>
    <p:embeddedFont>
      <p:font typeface="Helvetica Neue" panose="02000503000000020004" pitchFamily="2" charset="0"/>
      <p:regular r:id="rId7"/>
      <p:bold r:id="rId8"/>
      <p:italic r:id="rId9"/>
      <p:boldItalic r:id="rId10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>
      <p:cViewPr varScale="1">
        <p:scale>
          <a:sx n="161" d="100"/>
          <a:sy n="161" d="100"/>
        </p:scale>
        <p:origin x="784" y="20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2.fntdata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font" Target="fonts/font1.fntdata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font" Target="fonts/font4.fntdata"/><Relationship Id="rId4" Type="http://schemas.openxmlformats.org/officeDocument/2006/relationships/slide" Target="slides/slide3.xml"/><Relationship Id="rId9" Type="http://schemas.openxmlformats.org/officeDocument/2006/relationships/font" Target="fonts/font3.fntdata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bcc04e490f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bcc04e490f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2f04416d0df_0_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2f04416d0df_0_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27a00be121d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27a00be121d_0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27a00be121d_0_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27a00be121d_0_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3"/>
          <p:cNvSpPr txBox="1"/>
          <p:nvPr/>
        </p:nvSpPr>
        <p:spPr>
          <a:xfrm>
            <a:off x="457200" y="457975"/>
            <a:ext cx="8229600" cy="166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br>
              <a:rPr lang="en" sz="48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48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Abide with Me</a:t>
            </a:r>
            <a:endParaRPr sz="48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1024575" y="2736775"/>
            <a:ext cx="8086500" cy="129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Words: Henry Francis Lyte</a:t>
            </a:r>
            <a:endParaRPr sz="24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Music: William Henry Monk</a:t>
            </a:r>
            <a:endParaRPr sz="24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Google Shape;64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Google Shape;65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14"/>
          <p:cNvSpPr txBox="1"/>
          <p:nvPr/>
        </p:nvSpPr>
        <p:spPr>
          <a:xfrm>
            <a:off x="1023550" y="632250"/>
            <a:ext cx="7920600" cy="41395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Abide with me, fast falls the eventide;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15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 darkness deepens; 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still with me abide.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15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When other helpers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fail, and comforts flee,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15000"/>
              </a:lnSpc>
              <a:spcBef>
                <a:spcPts val="1500"/>
              </a:spcBef>
              <a:spcAft>
                <a:spcPts val="1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Help of the helpless, oh, abide with me.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" name="Google Shape;71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72" name="Google Shape;72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73" name="Google Shape;73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74" name="Google Shape;74;p15"/>
          <p:cNvSpPr txBox="1"/>
          <p:nvPr/>
        </p:nvSpPr>
        <p:spPr>
          <a:xfrm>
            <a:off x="1029000" y="632250"/>
            <a:ext cx="8292900" cy="41395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Swift to its close 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ebbs out life’s little day;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15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Earth’s joys grow dim, 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its glories pass away;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15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Change and decay in all around I see: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15000"/>
              </a:lnSpc>
              <a:spcBef>
                <a:spcPts val="1500"/>
              </a:spcBef>
              <a:spcAft>
                <a:spcPts val="1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O thou who changes not, abide with me.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Google Shape;79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80" name="Google Shape;80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1" name="Google Shape;81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82" name="Google Shape;82;p16"/>
          <p:cNvSpPr txBox="1"/>
          <p:nvPr/>
        </p:nvSpPr>
        <p:spPr>
          <a:xfrm>
            <a:off x="1029000" y="632250"/>
            <a:ext cx="8339700" cy="41395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 fear no foe, with thee at hand to bless;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15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Ills have no weight, 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and tears no bitterness.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15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Where is death’s sting? 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Where, grave, thy victory?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15000"/>
              </a:lnSpc>
              <a:spcBef>
                <a:spcPts val="1500"/>
              </a:spcBef>
              <a:spcAft>
                <a:spcPts val="1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 triumph still if thou abide with me.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146</Words>
  <Application>Microsoft Macintosh PowerPoint</Application>
  <PresentationFormat>On-screen Show (16:9)</PresentationFormat>
  <Paragraphs>15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Helvetica Neue</vt:lpstr>
      <vt:lpstr>Arial</vt:lpstr>
      <vt:lpstr>Simple Light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Everett Howe</cp:lastModifiedBy>
  <cp:revision>1</cp:revision>
  <dcterms:modified xsi:type="dcterms:W3CDTF">2026-02-03T01:43:46Z</dcterms:modified>
</cp:coreProperties>
</file>