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c31b40223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c31b40223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Sovereign and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Transforming Grace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Frederick Henry Hedge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Jane M. Marshall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Sovereign and transforming Grace,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invoke your quickening power;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Reign the spirit of this place,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Bless the purpose of this hour.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Holy and creative Light,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invoke your kindling ray;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Draw upon our spirit’s night,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the darkness turns to day.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the anxious soul impart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Hope, all other hopes above;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Stir the dull and hardened heart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a longing and a love.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