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c31b66ef1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c31b66ef1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Unto Thy Temple,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Lord, We Come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Robert Collyer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John Hatton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Unto thy temple, Lord, we come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With thankful hearts to worship thee;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pray that this may be our home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Until we touch eternity.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common home of rich and poor,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Of bond and free, and great and small;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Large as thy love forevermore,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warm and bright and good to all.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thy whole truth be spoken here;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Thy gospel light forever shine;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Thy perfect love cast out all fear,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human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life become divine.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