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c31b8929d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c31b8929d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aad95885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aad95885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4aad958859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4aad958859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God Who Fills </a:t>
            </a: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Universe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Carl G. Seaburg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Transylvanian hymn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Harmony: Larry Phillips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God who fills the universe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the atom to the stars,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firm my changeful heart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I may do my part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bring joy to all the earth.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God who webs the universe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amazing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mysteries,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glad my fragile soul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I can see life whole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bring hope to all on earth.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God who keeps the universe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the truths of living love,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strong that love in me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I can set it free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bring peace to all on earth.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