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c31c5ae80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c31c5ae80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f0e5b6208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f0e5b62082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f0e5b62082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f0e5b62082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f0e5b62082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f0e5b62082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2f0e5b62082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2f0e5b62082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2f0e5b6208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2f0e5b6208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Bring, O Morn, Thy Music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William Channing Gannett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John Bacchus Dykes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9000" y="1124850"/>
            <a:ext cx="7487700" cy="28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Bring, O morn, thy music! 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Night, thy starlit silence!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Oceans, laugh in rapture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the storm-winds coursing free!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975" y="1124850"/>
            <a:ext cx="7301700" cy="313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Suns and planets chorus,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to Thee, Most Holy 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was, and is,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evermore shall be.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9000" y="1131838"/>
            <a:ext cx="7789200" cy="28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and death, thy creatures,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thee, mighty Giver!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Praise and prayer are rising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In thy beast and bird and tree: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9000" y="1124850"/>
            <a:ext cx="7679400" cy="313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Lo! they praise and vanish,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Vanish at thy bidding 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was, and is,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evermore shall be.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9000" y="1124850"/>
            <a:ext cx="7531500" cy="28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Life nor death can part us,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thou Love eternal,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Shepherd of the wandering star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And souls that wayward flee!</a:t>
            </a:r>
            <a:endParaRPr sz="32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1029000" y="1124850"/>
            <a:ext cx="7526100" cy="313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Homeward draws the spirit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thy Spirit yearning —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Who was, and is, </a:t>
            </a:r>
            <a:b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2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and evermore shall be.</a:t>
            </a:r>
            <a:endParaRPr sz="32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164</Words>
  <Application>Microsoft Macintosh PowerPoint</Application>
  <PresentationFormat>On-screen Show (16:9)</PresentationFormat>
  <Paragraphs>24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2026-02-03T02:48:51Z</dcterms:modified>
</cp:coreProperties>
</file>