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1bbfe8a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1bbfe8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e247fc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e247fc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aae247fc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aae247fc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aadd2b14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aadd2b14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aae247fc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aae247fc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Morning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Hangs a Signal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William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Channing Gannett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William Lloyd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morning hangs a signal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Upon the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mountain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crest,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all the sleeping valleys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silent darkness rest.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peak to peak it flashes,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laughs along the sky,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Till glory of the sunlight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all the land shall lie.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the generations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lonely prophets rise,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truth flares as the daystar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ithin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their glowing eyes;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other eyes, beholding,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kindled from that flame;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dawn becomes the morning,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prophets love proclaim.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 has lifted moments,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the drift of days,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life’s great meaning breaketh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sunrise on our ways.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Behold the radiant token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faith above all fear;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Night shall release its splendor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morning shall appear.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