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cc26c145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bcc26c145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9fe784d1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9fe784d1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4aadd2b14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4aadd2b14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Morning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Hangs a Signal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William Channing Gannett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William Lloyd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220650"/>
            <a:ext cx="7630200" cy="4893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morning hangs a signal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upon the mountain crest,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While all the sleeping valleys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silent darkness rest.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peak to peak it flashes,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it laughs along the sky,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Till glory of the sunlight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on all the land shall lie.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220650"/>
            <a:ext cx="7630200" cy="4893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Above the generations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lonely prophets rise,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While truth flares as the daystar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within their glowing eyes;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other eyes, beholding,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are kindled from that flame;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dawn becomes the morning,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when prophets love proclaim.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220650"/>
            <a:ext cx="7630200" cy="4893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soul has lifted moments,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above the drift of days,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life’s great meaning </a:t>
            </a: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breaketh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sunrise on our ways.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Behold the radiant token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of faith above all fear;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Night shall release its splendor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that morning shall appear.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Microsoft Macintosh PowerPoint</Application>
  <PresentationFormat>On-screen Show (16:9)</PresentationFormat>
  <Paragraphs>15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2026-02-03T02:53:26Z</dcterms:modified>
</cp:coreProperties>
</file>