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bcc26c145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bcc26c145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4aadd2b14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4aadd2b14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Morning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Hangs a Signal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William Channing Gannett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William Lloyd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220650"/>
            <a:ext cx="7630200" cy="47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morning hangs a signal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upon the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mountain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crest,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While all the sleeping valleys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in silent darkness rest.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From peak to peak it flashes,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it laughs along the sky,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Till glory of the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sunlight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on all the land shall lie.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220650"/>
            <a:ext cx="7630200" cy="47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Above the generations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 lonely prophets rise,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While truth flares as the daystar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within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their glowing eyes;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other eyes, beholding,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are kindled from that flame;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dawn becomes the morning,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when prophets love proclaim.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220650"/>
            <a:ext cx="7630200" cy="47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soul has lifted moments,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above the drift of days,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life’s great meaning breaketh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in sunrise on our ways.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Behold the radiant token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of faith above all fear;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Night shall release its splendor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that morning shall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appear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