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5143500" cx="9144000"/>
  <p:notesSz cx="6858000" cy="9144000"/>
  <p:embeddedFontLst>
    <p:embeddedFont>
      <p:font typeface="Helvetica Neue"/>
      <p:regular r:id="rId13"/>
      <p:bold r:id="rId14"/>
      <p:italic r:id="rId15"/>
      <p:boldItalic r:id="rId1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HelveticaNeue-regular.fntdata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HelveticaNeue-italic.fntdata"/><Relationship Id="rId14" Type="http://schemas.openxmlformats.org/officeDocument/2006/relationships/font" Target="fonts/HelveticaNeue-bold.fntdata"/><Relationship Id="rId16" Type="http://schemas.openxmlformats.org/officeDocument/2006/relationships/font" Target="fonts/HelveticaNeue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c31bbfe8a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c31bbfe8a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4aae247fcc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4aae247fc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279fe784d15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279fe784d15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4aae247fcc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4aae247fcc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4aadd2b14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4aadd2b14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4aae247fcc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34aae247fcc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Morning</a:t>
            </a: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Hangs a Signal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William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Channing Gannett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William Lloyd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morning hangs a signal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Upon the 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mountain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crest,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While all the sleeping valleys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silent darkness rest.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From peak to peak it flashes,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It laughs along the sky,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Till glory of the sunlight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On all the land shall lie.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Above the generations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lonely prophets rise,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While truth flares as the daystar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ithin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their glowing eyes;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7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other eyes, beholding,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Are kindled from that flame;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dawn becomes the morning,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When prophets love proclaim.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8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soul has lifted moments,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Above the drift of days,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When life’s great meaning breaketh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sunrise on our ways.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9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Behold the radiant token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Of faith above all fear;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Night shall release its splendor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That morning shall appear.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