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c5c6c3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c5c6c3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b2b293e024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b2b293e024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b2b293e024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b2b293e024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b2b293e024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b2b293e024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b2b293e024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b2b293e024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b2b293e024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b2b293e024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b2b293e02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b2b293e02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b2b293e024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b2b293e024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b2b293e024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b2b293e024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b2b293e024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b2b293e024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2b293e024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b2b293e024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64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Will Be Well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Meg Barnhouse</a:t>
            </a:r>
            <a:endParaRPr sz="24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Meg Barnhouse</a:t>
            </a:r>
            <a:endParaRPr sz="24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</a:t>
            </a: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Kiya Heartwood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2"/>
          <p:cNvSpPr txBox="1"/>
          <p:nvPr/>
        </p:nvSpPr>
        <p:spPr>
          <a:xfrm>
            <a:off x="1028875" y="1690500"/>
            <a:ext cx="8115000" cy="1954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“Where I heard,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45720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will be well and all will be well.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manner of things will be well.”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3"/>
          <p:cNvSpPr txBox="1"/>
          <p:nvPr/>
        </p:nvSpPr>
        <p:spPr>
          <a:xfrm>
            <a:off x="1028875" y="343650"/>
            <a:ext cx="8115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 “Baby girl,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’bout tenderness,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baby girl,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about friends?”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 “Baby girl,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about the spirit?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Oh, baby girl, do you not know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it’s only love that never ends.”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4"/>
          <p:cNvSpPr txBox="1"/>
          <p:nvPr/>
        </p:nvSpPr>
        <p:spPr>
          <a:xfrm>
            <a:off x="1028875" y="805500"/>
            <a:ext cx="8115000" cy="3724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so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45720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will be well and all will be well.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manner of things will be well.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so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457200" algn="l" defTabSz="457200" rtl="0"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will be well and all will be well.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manner of things will be well.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901650"/>
            <a:ext cx="8115000" cy="3531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 Julian, you are holy.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are holding my hand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Julian, you are holy.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are holding my hand.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all will be well and all will be well.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manner of things will be well.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8115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 Julian,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about sorrow?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Julian,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about pain?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Julian,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’bout hunger?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Julian,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’bout shame?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690500"/>
            <a:ext cx="8115000" cy="1954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45720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“All will be well and all will be well.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manner of things will be well.”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343650"/>
            <a:ext cx="8115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 Julian,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’bout loneliness?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Julian,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about disease?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Julian,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’bout cruelty?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Oh, Julian, it’s too much,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it brought me to my knees.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690500"/>
            <a:ext cx="8115000" cy="1954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45720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“All will be well and all will be well.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manner of things will be well.”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343650"/>
            <a:ext cx="8115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 “No one does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does not know ’bout sorrow.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one does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does not know ’bout pain.”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 “No one does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does not know ’bout hunger.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one does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does not know about shame.”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1028875" y="1690500"/>
            <a:ext cx="8115000" cy="1954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45720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“All will be well and all will be well.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manner of things will be well.”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 txBox="1"/>
          <p:nvPr/>
        </p:nvSpPr>
        <p:spPr>
          <a:xfrm>
            <a:off x="1028875" y="343650"/>
            <a:ext cx="8115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 “No one does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does not know ’bout loneliness,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no one does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does not know about disease.”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 “No one does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does not know ’bout cruelty,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I know it’s too much.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It brought me to my knees,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553</Words>
  <Application>Microsoft Macintosh PowerPoint</Application>
  <PresentationFormat>On-screen Show (16:9)</PresentationFormat>
  <Paragraphs>39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2</cp:revision>
  <dcterms:modified xsi:type="dcterms:W3CDTF">2026-02-17T21:14:03Z</dcterms:modified>
</cp:coreProperties>
</file>