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5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</p:sldIdLst>
  <p:sldSz cy="5143500" cx="9144000"/>
  <p:notesSz cx="6858000" cy="9144000"/>
  <p:embeddedFontLst>
    <p:embeddedFont>
      <p:font typeface="Helvetica Neue"/>
      <p:regular r:id="rId11"/>
      <p:bold r:id="rId12"/>
      <p:italic r:id="rId13"/>
      <p:boldItalic r:id="rId14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font" Target="fonts/HelveticaNeue-regular.fntdata"/><Relationship Id="rId10" Type="http://schemas.openxmlformats.org/officeDocument/2006/relationships/slide" Target="slides/slide5.xml"/><Relationship Id="rId13" Type="http://schemas.openxmlformats.org/officeDocument/2006/relationships/font" Target="fonts/HelveticaNeue-italic.fntdata"/><Relationship Id="rId12" Type="http://schemas.openxmlformats.org/officeDocument/2006/relationships/font" Target="fonts/HelveticaNeue-bold.fntdata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font" Target="fonts/HelveticaNeue-boldItalic.fntdata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g388d1a8847b_1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g388d1a8847b_1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g2ed9ae6ba31_0_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1" name="Google Shape;61;g2ed9ae6ba31_0_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7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g373ccb6bfee_0_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9" name="Google Shape;69;g373ccb6bfee_0_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5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g373ccb6bfee_0_1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7" name="Google Shape;77;g373ccb6bfee_0_1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g373ccb6bfee_0_2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5" name="Google Shape;85;g373ccb6bfee_0_2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4.png"/><Relationship Id="rId4" Type="http://schemas.openxmlformats.org/officeDocument/2006/relationships/image" Target="../media/image2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4.png"/><Relationship Id="rId4" Type="http://schemas.openxmlformats.org/officeDocument/2006/relationships/image" Target="../media/image2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4.png"/><Relationship Id="rId4" Type="http://schemas.openxmlformats.org/officeDocument/2006/relationships/image" Target="../media/image2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4.png"/><Relationship Id="rId4" Type="http://schemas.openxmlformats.org/officeDocument/2006/relationships/image" Target="../media/image2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4.png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Google Shape;54;p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3659839"/>
            <a:ext cx="873725" cy="1257761"/>
          </a:xfrm>
          <a:prstGeom prst="rect">
            <a:avLst/>
          </a:prstGeom>
          <a:noFill/>
          <a:ln>
            <a:noFill/>
          </a:ln>
        </p:spPr>
      </p:pic>
      <p:pic>
        <p:nvPicPr>
          <p:cNvPr id="55" name="Google Shape;55;p1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136300"/>
            <a:ext cx="9144003" cy="103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56" name="Google Shape;56;p1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4917600"/>
            <a:ext cx="9144003" cy="103575"/>
          </a:xfrm>
          <a:prstGeom prst="rect">
            <a:avLst/>
          </a:prstGeom>
          <a:noFill/>
          <a:ln>
            <a:noFill/>
          </a:ln>
        </p:spPr>
      </p:pic>
      <p:sp>
        <p:nvSpPr>
          <p:cNvPr id="57" name="Google Shape;57;p13"/>
          <p:cNvSpPr txBox="1"/>
          <p:nvPr/>
        </p:nvSpPr>
        <p:spPr>
          <a:xfrm>
            <a:off x="457200" y="457975"/>
            <a:ext cx="8229600" cy="1662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25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48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br>
              <a:rPr b="1" lang="en" sz="48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48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Wherever You Go</a:t>
            </a:r>
            <a:endParaRPr b="1" sz="48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58" name="Google Shape;58;p13"/>
          <p:cNvSpPr txBox="1"/>
          <p:nvPr/>
        </p:nvSpPr>
        <p:spPr>
          <a:xfrm>
            <a:off x="1024575" y="2736775"/>
            <a:ext cx="8086500" cy="1293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4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Words: Lori McNeal Reece</a:t>
            </a:r>
            <a:endParaRPr b="1" sz="24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4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Music: Lori McNeal Reece</a:t>
            </a:r>
            <a:endParaRPr b="1" sz="24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4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62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" name="Google Shape;63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3659839"/>
            <a:ext cx="873725" cy="1257761"/>
          </a:xfrm>
          <a:prstGeom prst="rect">
            <a:avLst/>
          </a:prstGeom>
          <a:noFill/>
          <a:ln>
            <a:noFill/>
          </a:ln>
        </p:spPr>
      </p:pic>
      <p:pic>
        <p:nvPicPr>
          <p:cNvPr id="64" name="Google Shape;64;p1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136300"/>
            <a:ext cx="9144003" cy="103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5" name="Google Shape;65;p1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4917600"/>
            <a:ext cx="9144003" cy="103575"/>
          </a:xfrm>
          <a:prstGeom prst="rect">
            <a:avLst/>
          </a:prstGeom>
          <a:noFill/>
          <a:ln>
            <a:noFill/>
          </a:ln>
        </p:spPr>
      </p:pic>
      <p:sp>
        <p:nvSpPr>
          <p:cNvPr id="66" name="Google Shape;66;p14"/>
          <p:cNvSpPr txBox="1"/>
          <p:nvPr/>
        </p:nvSpPr>
        <p:spPr>
          <a:xfrm>
            <a:off x="1028875" y="496350"/>
            <a:ext cx="7630200" cy="4150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Wherever you go, go with grace.</a:t>
            </a:r>
            <a:b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Wherever you go, go with grace.</a:t>
            </a:r>
            <a:endParaRPr b="1" sz="32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15000"/>
              </a:lnSpc>
              <a:spcBef>
                <a:spcPts val="25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You are loved. You belong. </a:t>
            </a:r>
            <a:b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You are loved. You belong.</a:t>
            </a:r>
            <a:endParaRPr b="1" sz="32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15000"/>
              </a:lnSpc>
              <a:spcBef>
                <a:spcPts val="2500"/>
              </a:spcBef>
              <a:spcAft>
                <a:spcPts val="25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Go with grace. Go with grace.</a:t>
            </a:r>
            <a:b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Wherever you may be in life… grace.</a:t>
            </a:r>
            <a:endParaRPr b="1" sz="32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70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" name="Google Shape;71;p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3659839"/>
            <a:ext cx="873725" cy="1257761"/>
          </a:xfrm>
          <a:prstGeom prst="rect">
            <a:avLst/>
          </a:prstGeom>
          <a:noFill/>
          <a:ln>
            <a:noFill/>
          </a:ln>
        </p:spPr>
      </p:pic>
      <p:pic>
        <p:nvPicPr>
          <p:cNvPr id="72" name="Google Shape;72;p1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136300"/>
            <a:ext cx="9144003" cy="103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73" name="Google Shape;73;p1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4917600"/>
            <a:ext cx="9144003" cy="103575"/>
          </a:xfrm>
          <a:prstGeom prst="rect">
            <a:avLst/>
          </a:prstGeom>
          <a:noFill/>
          <a:ln>
            <a:noFill/>
          </a:ln>
        </p:spPr>
      </p:pic>
      <p:sp>
        <p:nvSpPr>
          <p:cNvPr id="74" name="Google Shape;74;p15"/>
          <p:cNvSpPr txBox="1"/>
          <p:nvPr/>
        </p:nvSpPr>
        <p:spPr>
          <a:xfrm>
            <a:off x="1028875" y="496350"/>
            <a:ext cx="7630200" cy="4150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Wherever you go, </a:t>
            </a: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find your truth</a:t>
            </a: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.</a:t>
            </a:r>
            <a:b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Wherever you go, </a:t>
            </a: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find your truth</a:t>
            </a: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.</a:t>
            </a:r>
            <a:endParaRPr b="1" sz="32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15000"/>
              </a:lnSpc>
              <a:spcBef>
                <a:spcPts val="25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You are loved. You belong. </a:t>
            </a:r>
            <a:b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You are loved. You belong.</a:t>
            </a:r>
            <a:endParaRPr b="1" sz="32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15000"/>
              </a:lnSpc>
              <a:spcBef>
                <a:spcPts val="2500"/>
              </a:spcBef>
              <a:spcAft>
                <a:spcPts val="25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F</a:t>
            </a: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ind your truth</a:t>
            </a: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. F</a:t>
            </a: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ind your truth</a:t>
            </a: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.</a:t>
            </a:r>
            <a:b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Wherever you may be in life… truth.</a:t>
            </a:r>
            <a:endParaRPr b="1" sz="32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9" name="Google Shape;79;p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3659839"/>
            <a:ext cx="873725" cy="1257761"/>
          </a:xfrm>
          <a:prstGeom prst="rect">
            <a:avLst/>
          </a:prstGeom>
          <a:noFill/>
          <a:ln>
            <a:noFill/>
          </a:ln>
        </p:spPr>
      </p:pic>
      <p:pic>
        <p:nvPicPr>
          <p:cNvPr id="80" name="Google Shape;80;p1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136300"/>
            <a:ext cx="9144003" cy="103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81" name="Google Shape;81;p1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4917600"/>
            <a:ext cx="9144003" cy="103575"/>
          </a:xfrm>
          <a:prstGeom prst="rect">
            <a:avLst/>
          </a:prstGeom>
          <a:noFill/>
          <a:ln>
            <a:noFill/>
          </a:ln>
        </p:spPr>
      </p:pic>
      <p:sp>
        <p:nvSpPr>
          <p:cNvPr id="82" name="Google Shape;82;p16"/>
          <p:cNvSpPr txBox="1"/>
          <p:nvPr/>
        </p:nvSpPr>
        <p:spPr>
          <a:xfrm>
            <a:off x="1028875" y="496350"/>
            <a:ext cx="7630200" cy="4150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Wherever you go, </a:t>
            </a: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always dream</a:t>
            </a: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.</a:t>
            </a:r>
            <a:b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Wherever you go, </a:t>
            </a: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always dream</a:t>
            </a: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.</a:t>
            </a:r>
            <a:endParaRPr b="1" sz="32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15000"/>
              </a:lnSpc>
              <a:spcBef>
                <a:spcPts val="25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You are loved. You belong. </a:t>
            </a:r>
            <a:b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You are loved. You belong.</a:t>
            </a:r>
            <a:endParaRPr b="1" sz="32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15000"/>
              </a:lnSpc>
              <a:spcBef>
                <a:spcPts val="2500"/>
              </a:spcBef>
              <a:spcAft>
                <a:spcPts val="25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</a:t>
            </a: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lways dream</a:t>
            </a: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. A</a:t>
            </a: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lways dream</a:t>
            </a: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.</a:t>
            </a:r>
            <a:b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Wherever you may be in life… dream.</a:t>
            </a:r>
            <a:endParaRPr b="1" sz="32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86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7" name="Google Shape;87;p1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3659839"/>
            <a:ext cx="873725" cy="1257761"/>
          </a:xfrm>
          <a:prstGeom prst="rect">
            <a:avLst/>
          </a:prstGeom>
          <a:noFill/>
          <a:ln>
            <a:noFill/>
          </a:ln>
        </p:spPr>
      </p:pic>
      <p:pic>
        <p:nvPicPr>
          <p:cNvPr id="88" name="Google Shape;88;p1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136300"/>
            <a:ext cx="9144003" cy="103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89" name="Google Shape;89;p1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4917600"/>
            <a:ext cx="9144003" cy="103575"/>
          </a:xfrm>
          <a:prstGeom prst="rect">
            <a:avLst/>
          </a:prstGeom>
          <a:noFill/>
          <a:ln>
            <a:noFill/>
          </a:ln>
        </p:spPr>
      </p:pic>
      <p:sp>
        <p:nvSpPr>
          <p:cNvPr id="90" name="Google Shape;90;p17"/>
          <p:cNvSpPr txBox="1"/>
          <p:nvPr/>
        </p:nvSpPr>
        <p:spPr>
          <a:xfrm>
            <a:off x="1028875" y="496350"/>
            <a:ext cx="7630200" cy="4150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Wherever you go, </a:t>
            </a: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be at peace</a:t>
            </a: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.</a:t>
            </a:r>
            <a:b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Wherever you go, </a:t>
            </a: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be at peace</a:t>
            </a: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.</a:t>
            </a:r>
            <a:endParaRPr b="1" sz="32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15000"/>
              </a:lnSpc>
              <a:spcBef>
                <a:spcPts val="25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You are loved. You belong. </a:t>
            </a:r>
            <a:b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You are loved. You belong.</a:t>
            </a:r>
            <a:endParaRPr b="1" sz="32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15000"/>
              </a:lnSpc>
              <a:spcBef>
                <a:spcPts val="2500"/>
              </a:spcBef>
              <a:spcAft>
                <a:spcPts val="25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B</a:t>
            </a: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e at peace</a:t>
            </a: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. B</a:t>
            </a: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e at peace</a:t>
            </a: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.</a:t>
            </a:r>
            <a:b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Wherever you may be in life… peace.</a:t>
            </a:r>
            <a:endParaRPr b="1" sz="32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