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73ccb6bfe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73ccb6bfe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73ccb6bfee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73ccb6bfe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go with grace.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go with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 with grace. Go with grace.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F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truth.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B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peace.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