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Helvetica Neue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boldItalic.fntdata"/><Relationship Id="rId10" Type="http://schemas.openxmlformats.org/officeDocument/2006/relationships/font" Target="fonts/HelveticaNeue-italic.fntdata"/><Relationship Id="rId9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Helvetica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Hold On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Heidi Ann Wilson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Heidi Ann Wilson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863750"/>
            <a:ext cx="76302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Hold on, hold on, my dear ones.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Here comes the dawn.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