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c88f2e6e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c88f2e6e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c88f2e6e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c88f2e6e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c88f2e6eb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c88f2e6eb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c88f2e6eb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c88f2e6eb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c88f2e6e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c88f2e6e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Hap Palmer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Hap Palmer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91700"/>
            <a:ext cx="8115000" cy="3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’round, come join us now,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Guided in freedom by reason and choice.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’round, come join us now,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value each person and hear ev’ry voice.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91700"/>
            <a:ext cx="8115000" cy="3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ye Pagans and Christians,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Hindus and Buddhists, Muslims and Jews,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welcome, all nonbelievers: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in this colorful bouquet of views.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791700"/>
            <a:ext cx="8115000" cy="3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’round, come join us now,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Respecting all life we stand unified.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enter now this sacred place,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freedom of thought will not be denied.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791700"/>
            <a:ext cx="8115000" cy="3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ye rebels and mavericks,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Questioning views you were long ago taught.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Welcome mystics and skeptics,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Wanderers, searchers, explorers of thought.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791700"/>
            <a:ext cx="8115000" cy="394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ye dreamers and doubters,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Seekers and searchers of beauty and grace.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ye evolving and changing: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you’re still growing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you’ve found the right place.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791700"/>
            <a:ext cx="8115000" cy="3944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’round, come join us now,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guided in freedom by reason and choice.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gather ’round, come join us now,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value each person and hear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voice.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Hear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voice.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Macintosh PowerPoint</Application>
  <PresentationFormat>On-screen Show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2026-03-03T07:26:06Z</dcterms:modified>
</cp:coreProperties>
</file>