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8dd39633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8dd39633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c972b63b24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c972b63b24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ca41f2930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ca41f29302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ca41f29302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ca41f29302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Weaving 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Our Lives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Amanda Udis-Kessler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Conrad Kocher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675" y="728550"/>
            <a:ext cx="7526400" cy="3947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weaving of our lives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on the loom of joy and grace,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Warp of love that holds our hearts,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weft of faith we add each day: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creation hears our song.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are woven kind and strong.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650" y="728550"/>
            <a:ext cx="7373100" cy="3947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thread that each of us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offers to the world’s design,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Fabric of a thousand hues,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heart and hand and soul and mind: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creation hears our prayer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as we weave a world of care.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650" y="728550"/>
            <a:ext cx="7619700" cy="3947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web that binds us all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gently in its tangled skein,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Baby’s cry and prophet’s call,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strands of peace and strands of pain: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Dear creation, may that we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yet repair your tapestry.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Macintosh PowerPoint</Application>
  <PresentationFormat>On-screen Show (16:9)</PresentationFormat>
  <Paragraphs>12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2026-03-03T16:10:09Z</dcterms:modified>
</cp:coreProperties>
</file>