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ccb267d25a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ccb267d25a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ccb267d25a_2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ccb267d25a_2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ccb267d25a_2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ccb267d25a_2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cb267d25a_2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ccb267d25a_2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ccb267d25a_2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ccb267d25a_2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ccb267d25a_2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ccb267d25a_2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ccb267d25a_2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ccb267d25a_2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Called On Today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Mike Menefee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Mike Menefee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called on yesterday,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but nobody answered.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called on tomorrow,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but no one was there.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I called on today,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the door was flung open.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was dancing and singing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joy in the air.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690500"/>
            <a:ext cx="8115000" cy="195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I called on today, I called on today,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was dancing and singing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joy in the air.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805500"/>
            <a:ext cx="8115000" cy="3724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Yesterday, she is my counsel and teacher.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friend tomorrow says	“Do not delay.”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the only voice singing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song of your living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 one that is singing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song of today.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690500"/>
            <a:ext cx="8115000" cy="195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I called on today, I called on today,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was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rev’rence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wonder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hope in the air.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805500"/>
            <a:ext cx="8115000" cy="3724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Moon sings of dreaming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days gone before us;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Sunset, a lullaby at end of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the dawn sings of waking,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building and sharing.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sunrise is singing the song of today.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690500"/>
            <a:ext cx="8115000" cy="17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I called on today, I called on today,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was magic and myst’ry</a:t>
            </a:r>
            <a:b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love in the air.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805500"/>
            <a:ext cx="8115000" cy="35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ancestors whisper</a:t>
            </a:r>
            <a:b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their wisdom and warning.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children will travel to worlds far away.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the torch is alight</a:t>
            </a:r>
            <a:b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our hope and thanksgiving,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lift up your voice in the song of today.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1690500"/>
            <a:ext cx="8115000" cy="17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I called on today, I called on today,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was dancing and singing</a:t>
            </a:r>
            <a:b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joy in the air.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Macintosh PowerPoint</Application>
  <PresentationFormat>On-screen Show (16:9)</PresentationFormat>
  <Paragraphs>27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2026-03-03T19:47:54Z</dcterms:modified>
</cp:coreProperties>
</file>