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Hold On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Heidi Ann Wilson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Heidi Ann Wilson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863750"/>
            <a:ext cx="76302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Hold on, hold on, my dear ones.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comes the dawn.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