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Helvetica Neue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regular.fntdata"/><Relationship Id="rId14" Type="http://schemas.openxmlformats.org/officeDocument/2006/relationships/slide" Target="slides/slide9.xml"/><Relationship Id="rId17" Type="http://schemas.openxmlformats.org/officeDocument/2006/relationships/font" Target="fonts/HelveticaNeue-italic.fntdata"/><Relationship Id="rId16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HelveticaNeue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c5c6c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c5c6c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ccb267d25a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ccb267d25a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ccb267d25a_2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ccb267d25a_2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ccb267d25a_2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ccb267d25a_2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ccb267d25a_2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ccb267d25a_2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ccb267d25a_2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ccb267d25a_2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ccb267d25a_2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ccb267d25a_2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ccb267d25a_2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ccb267d25a_2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64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Called On Today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Mike Menefee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Mike Menefee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called on yesterday,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nobody answered.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called on tomorrow,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no one was there.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I called on today,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the door was flung open.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was dancing and singing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joy in the air.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690500"/>
            <a:ext cx="8115000" cy="1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I called on today, I called on today,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was dancing and singing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joy in the air.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805500"/>
            <a:ext cx="8115000" cy="35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Yesterday, she is my counsel and teacher.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My friend tomorrow says	“Do not delay.”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the only voice singing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song of your living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the one that is singing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song of today.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690500"/>
            <a:ext cx="8115000" cy="1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I called on today, I called on today,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was rev’rence and wonder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hope in the air.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805500"/>
            <a:ext cx="8115000" cy="35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Moon sings of dreaming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of days gone before us;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Sunset, a lullaby at end of day.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the dawn sings of waking,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of building and sharing.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sunrise is singing the song of today.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690500"/>
            <a:ext cx="8115000" cy="1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I called on today, I called on today,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was magic and myst’ry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love in the air.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 txBox="1"/>
          <p:nvPr/>
        </p:nvSpPr>
        <p:spPr>
          <a:xfrm>
            <a:off x="1028875" y="805500"/>
            <a:ext cx="8115000" cy="35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ancestors whisper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their wisdom and warning.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 children will travel to worlds far away.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the torch is alight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with our hope and thanksgiving,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lift up your voice in the song of today.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1"/>
          <p:cNvSpPr txBox="1"/>
          <p:nvPr/>
        </p:nvSpPr>
        <p:spPr>
          <a:xfrm>
            <a:off x="1028875" y="1690500"/>
            <a:ext cx="8115000" cy="1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I called on today, I called on today,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was dancing and singing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joy in the air.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