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9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Change Is Coming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Molly Bajgot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Molly Bajgot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681175" y="650250"/>
            <a:ext cx="8462700" cy="38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Change is coming, what do we need to imagine?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Change is coming, what do we need to imagine?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be prepared, you know I’m scared,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be prepared, yes I am scared.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But I know, from brokenness there’s whole,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Yes I know, from brokenness there’s whole.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