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Helvetica Neue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86d19bb66a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86d19bb66a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86d19bb66a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86d19bb66a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Power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the Flower Garden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Katie Grigg-Miller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Katie Grigg-Miller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Every bloom is diff’rent;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That’s the power of the flower garden.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Countless points of view,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that’s the beauty of us all!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Roses dwell with lilies;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Violets do the same.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can grow together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our garden we maintain.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Every bloom is diff’rent;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That’s the power of the flower garden.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Countless points of view,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that’s the beauty of us all!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all need the sunlight;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all need the rain.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define our purpose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each other we sustain.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Every bloom is diff’rent;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That’s the power of the flower garden.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Countless points of view,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that’s the beauty of us all!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