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Helvetica Neue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86d19bb66a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86d19bb66a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86d19bb66a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86d19bb66a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Power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the Flower Garden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Katie Grigg-Miller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Katie Grigg-Miller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2570250" y="2064353"/>
            <a:ext cx="4003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(including optional codas)</a:t>
            </a:r>
            <a:endParaRPr b="1" sz="18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 txBox="1"/>
          <p:nvPr/>
        </p:nvSpPr>
        <p:spPr>
          <a:xfrm>
            <a:off x="1028875" y="939900"/>
            <a:ext cx="81150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Every bloom is diff’rent;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That’s the power of the flower garden.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Countless points of view,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that’s the beauty of us all!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Flower! Power! [x4]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/>
          <p:nvPr/>
        </p:nvSpPr>
        <p:spPr>
          <a:xfrm>
            <a:off x="1028875" y="1383450"/>
            <a:ext cx="7630200" cy="23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Roses dwell with lilies;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Violets do the same.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can grow together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our garden we maintain.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6"/>
          <p:cNvSpPr txBox="1"/>
          <p:nvPr/>
        </p:nvSpPr>
        <p:spPr>
          <a:xfrm>
            <a:off x="1028875" y="939900"/>
            <a:ext cx="81150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Every bloom is diff’rent;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That’s the power of the flower garden.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Countless points of view,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that’s the beauty of us all!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Lilac! Lavender! Daisies! Dahlias! [x2]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7"/>
          <p:cNvSpPr txBox="1"/>
          <p:nvPr/>
        </p:nvSpPr>
        <p:spPr>
          <a:xfrm>
            <a:off x="1028875" y="1383450"/>
            <a:ext cx="7630200" cy="23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all need the sunlight;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all need the rain.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define our purpose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each other we sustain.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/>
          <p:cNvSpPr txBox="1"/>
          <p:nvPr/>
        </p:nvSpPr>
        <p:spPr>
          <a:xfrm>
            <a:off x="1028875" y="939900"/>
            <a:ext cx="81150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Every bloom is diff’rent;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That’s the power of the flower garden.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Countless points of view,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that’s the beauty of us all!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Tulips! Zinnias! Pansies! Peonies! [x2]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