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 Song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Nancy Owen Starr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Trad. English Melody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209600"/>
            <a:ext cx="81150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Beneath our arms we shelter you.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warm our hearts as you pass through.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our love guide you as you go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help you learn and help you grow.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