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Ground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Linda Smith Koehler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Linda Smith Koehler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74650"/>
            <a:ext cx="8115000" cy="4185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Wherever you are,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you’re rooted in Holy Ground.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Whenever you are,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you’re living in Sacred Times.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Whomever you’re with,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you’re in the presence of the Divine.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whatever you do, keep that in mind!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Macintosh PowerPoint</Application>
  <PresentationFormat>On-screen Show (16:9)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2026-04-01T03:32:29Z</dcterms:modified>
</cp:coreProperties>
</file>