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cf96f689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cf96f689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cf96f689f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cf96f689f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cf96f689f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cf96f689f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cf96f689f_1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cf96f689f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cf96f689f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cf96f689f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cf96f689f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dcf96f689f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cf96f689f_1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cf96f689f_1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Keepers of the Earth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Joyce Poley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Joyce Poley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750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ev’ry river,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river makes us whole.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river feeds our soul.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7525" y="1209600"/>
            <a:ext cx="8179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to speak its sacred worth.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as keepers of the earth.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750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ev’ry mountain,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mountain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makes us whole.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mountain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feeds our soul.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7525" y="1209600"/>
            <a:ext cx="8179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to speak its sacred worth.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as keepers of the earth.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750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ev’ry forest,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forest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makes us whole.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forest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feeds our soul.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7525" y="1209600"/>
            <a:ext cx="8179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to speak its sacred worth.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as keepers of the earth.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91750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blessed by ev’ry ocean,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ocean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makes us whole.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its riches and its beauty,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ocean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feeds our soul.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917525" y="1209600"/>
            <a:ext cx="8179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are called as keepers of the earth,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to speak its sacred worth.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our children and our children’s children,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called as keepers of the earth.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