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8" r:id="rId3"/>
    <p:sldId id="261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dcf909d65d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dcf909d65d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>
          <a:extLst>
            <a:ext uri="{FF2B5EF4-FFF2-40B4-BE49-F238E27FC236}">
              <a16:creationId xmlns:a16="http://schemas.microsoft.com/office/drawing/2014/main" id="{3C58A469-9A18-FECC-5C1B-F6E259D9C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dcf909d65d_0_6:notes">
            <a:extLst>
              <a:ext uri="{FF2B5EF4-FFF2-40B4-BE49-F238E27FC236}">
                <a16:creationId xmlns:a16="http://schemas.microsoft.com/office/drawing/2014/main" id="{3F8BE42C-8E2D-F176-83D8-EEFA5AD7AC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dcf909d65d_0_6:notes">
            <a:extLst>
              <a:ext uri="{FF2B5EF4-FFF2-40B4-BE49-F238E27FC236}">
                <a16:creationId xmlns:a16="http://schemas.microsoft.com/office/drawing/2014/main" id="{873214B5-3FDB-BD42-165B-8516DF9435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5384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dcf909d65d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dcf909d65d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dcf909d65d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dcf909d65d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Keepers of the Earth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Joyce Poley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Joyce Poley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405300"/>
            <a:ext cx="8115000" cy="4524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blessed by </a:t>
            </a:r>
            <a:r>
              <a:rPr lang="en" sz="29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river,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" sz="29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river makes us whole.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its riches and its beauty,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" sz="29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river feeds our soul.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 are called as keepers of the earth,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are called to speak its sacred worth.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our children and our children’s children,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are called as keepers of the earth.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>
          <a:extLst>
            <a:ext uri="{FF2B5EF4-FFF2-40B4-BE49-F238E27FC236}">
              <a16:creationId xmlns:a16="http://schemas.microsoft.com/office/drawing/2014/main" id="{D4CA3C51-53E7-C7F6-8196-33FA382CC8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>
            <a:extLst>
              <a:ext uri="{FF2B5EF4-FFF2-40B4-BE49-F238E27FC236}">
                <a16:creationId xmlns:a16="http://schemas.microsoft.com/office/drawing/2014/main" id="{BBFFFB32-CFB4-5710-3DF5-E10B89972ED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>
            <a:extLst>
              <a:ext uri="{FF2B5EF4-FFF2-40B4-BE49-F238E27FC236}">
                <a16:creationId xmlns:a16="http://schemas.microsoft.com/office/drawing/2014/main" id="{1E454565-5067-EBE6-AC7C-E66E672ECE07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>
            <a:extLst>
              <a:ext uri="{FF2B5EF4-FFF2-40B4-BE49-F238E27FC236}">
                <a16:creationId xmlns:a16="http://schemas.microsoft.com/office/drawing/2014/main" id="{E7013EDE-BB18-EF16-AE73-B693091F2329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>
            <a:extLst>
              <a:ext uri="{FF2B5EF4-FFF2-40B4-BE49-F238E27FC236}">
                <a16:creationId xmlns:a16="http://schemas.microsoft.com/office/drawing/2014/main" id="{A43F005F-7E35-18DF-66E1-896D4A9A55C7}"/>
              </a:ext>
            </a:extLst>
          </p:cNvPr>
          <p:cNvSpPr txBox="1"/>
          <p:nvPr/>
        </p:nvSpPr>
        <p:spPr>
          <a:xfrm>
            <a:off x="1028875" y="405300"/>
            <a:ext cx="8115000" cy="4524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blessed by </a:t>
            </a:r>
            <a:r>
              <a:rPr lang="en" sz="29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mountain,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" sz="29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mountain makes us whole.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its riches and its beauty,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" sz="29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mountain feeds our soul.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 are called as keepers of the earth,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are called to speak its sacred worth.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our children and our children’s children,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are called as keepers of the earth.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09943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405300"/>
            <a:ext cx="8115000" cy="4524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blessed by </a:t>
            </a:r>
            <a:r>
              <a:rPr lang="en" sz="29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forest,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" sz="29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forest makes us whole.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its riches and its beauty,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" sz="29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forest feeds our soul.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 are called as keepers of the earth,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are called to speak its sacred worth.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our children and our children’s children,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are called as keepers of the earth.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405300"/>
            <a:ext cx="8115000" cy="4524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blessed by </a:t>
            </a:r>
            <a:r>
              <a:rPr lang="en" sz="29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ocean,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" sz="29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ocean makes us whole.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its riches and its beauty,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" sz="29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ocean feeds our soul.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 are called as keepers of the earth,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are called to speak its sacred worth.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our children and our children’s children,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are called as keepers of the earth.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293</Words>
  <Application>Microsoft Macintosh PowerPoint</Application>
  <PresentationFormat>On-screen Show (16:9)</PresentationFormat>
  <Paragraphs>19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2</cp:revision>
  <dcterms:modified xsi:type="dcterms:W3CDTF">2026-04-01T03:52:28Z</dcterms:modified>
</cp:coreProperties>
</file>