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3d6e307e2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3d6e307e2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3d6e307e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3d6e307e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3d6e307e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3d6e307e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3d6e307e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3d6e307e2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3d6e307e2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3d6e307e2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3d6e307e2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d3d6e307e2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3d6e307e2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3d6e307e2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Hymn for the Earth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Sharon Scholl, based on writings of John Muir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Sharon Scholl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1028875" y="1736700"/>
            <a:ext cx="7630200" cy="186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Sung response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 is our home, our legacy,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lovers and guardians may we be.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305750"/>
            <a:ext cx="8115000" cy="27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extravagant is nature with her choicest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treasures, spreading beauty as she spreads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sunshine, pouring it forth onto land and sea,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garden and desert.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beauty of lilies falls on angels and men,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bears and squirrels, birds and bees, but as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far as I have seen, man alone, and the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animals he tames, destroy the garden.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Lumbering bear and trampling deer saunter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feed over the land, yet never a lily have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seen spoiled by them.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736700"/>
            <a:ext cx="7630200" cy="186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Sung response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Children of earth, heirs of all time,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treasures of beauty are ours to mind.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778500"/>
            <a:ext cx="8115000" cy="3777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Whether my writing vanishes like fallen leaves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or goes to friends in letters, it is nothing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compared to the sight of this great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wilderness.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pain here, no dull, empty hours, no fear of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past or future.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blessed mountains are filled with God’s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beauty, with no room for our petty hopes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illusions.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Breathing the living air, every movement of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limbs is a pure pleasure.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enter this place with our whole flesh, our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souls transparent as crystal.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736700"/>
            <a:ext cx="7630200" cy="1862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Sung response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abounds, rich in design,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born of a crucible deep in time.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682350"/>
            <a:ext cx="8115000" cy="397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I wander through the solemn woods in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silence, I hear an inner voice cry out,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“fear not.”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suffering here is just grist-mill flour.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 has such trouble gaining food for life, but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here it is given in abundance and all are fed.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778500"/>
            <a:ext cx="8115000" cy="3777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Narrator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do we sleep in paltry chambers when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 is the spacious magnificence of the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starry sky, the fragrance of fir groves?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water gathered from all the mountains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makes music that could draw angels from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heavens to listen. 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Macintosh PowerPoint</Application>
  <PresentationFormat>On-screen Show (16:9)</PresentationFormat>
  <Paragraphs>29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2026-04-01T04:13:13Z</dcterms:modified>
</cp:coreProperties>
</file>