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</p:sldIdLst>
  <p:sldSz cy="5143500" cx="9144000"/>
  <p:notesSz cx="6858000" cy="9144000"/>
  <p:embeddedFontLst>
    <p:embeddedFont>
      <p:font typeface="Helvetica Neue"/>
      <p:regular r:id="rId13"/>
      <p:bold r:id="rId14"/>
      <p:italic r:id="rId15"/>
      <p:boldItalic r:id="rId16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font" Target="fonts/HelveticaNeue-regular.fntdata"/><Relationship Id="rId12" Type="http://schemas.openxmlformats.org/officeDocument/2006/relationships/slide" Target="slides/slide7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font" Target="fonts/HelveticaNeue-italic.fntdata"/><Relationship Id="rId14" Type="http://schemas.openxmlformats.org/officeDocument/2006/relationships/font" Target="fonts/HelveticaNeue-bold.fntdata"/><Relationship Id="rId16" Type="http://schemas.openxmlformats.org/officeDocument/2006/relationships/font" Target="fonts/HelveticaNeue-boldItalic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841f2755eb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3841f2755eb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g3d3d8b2dc58_0_1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1" name="Google Shape;61;g3d3d8b2dc58_0_1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g3d3d9749c08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9" name="Google Shape;69;g3d3d9749c08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g3d3d8b2dc58_0_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7" name="Google Shape;77;g3d3d8b2dc58_0_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g3d3d9749c08_0_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5" name="Google Shape;85;g3d3d9749c08_0_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g3d3d8b2dc58_0_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3" name="Google Shape;93;g3d3d8b2dc58_0_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g3d3d9749c08_0_1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1" name="Google Shape;101;g3d3d9749c08_0_1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4.png"/><Relationship Id="rId4" Type="http://schemas.openxmlformats.org/officeDocument/2006/relationships/image" Target="../media/image1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4.png"/><Relationship Id="rId4" Type="http://schemas.openxmlformats.org/officeDocument/2006/relationships/image" Target="../media/image1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4.png"/><Relationship Id="rId4" Type="http://schemas.openxmlformats.org/officeDocument/2006/relationships/image" Target="../media/image1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4.png"/><Relationship Id="rId4" Type="http://schemas.openxmlformats.org/officeDocument/2006/relationships/image" Target="../media/image1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4.png"/><Relationship Id="rId4" Type="http://schemas.openxmlformats.org/officeDocument/2006/relationships/image" Target="../media/image1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4.png"/><Relationship Id="rId4" Type="http://schemas.openxmlformats.org/officeDocument/2006/relationships/image" Target="../media/image1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4.png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56" name="Google Shape;56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57" name="Google Shape;57;p13"/>
          <p:cNvSpPr txBox="1"/>
          <p:nvPr/>
        </p:nvSpPr>
        <p:spPr>
          <a:xfrm>
            <a:off x="453850" y="457975"/>
            <a:ext cx="8231100" cy="1662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2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48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Praise for the </a:t>
            </a:r>
            <a:br>
              <a:rPr b="1" lang="en" sz="48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48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Life Returning</a:t>
            </a:r>
            <a:endParaRPr b="1" sz="48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58" name="Google Shape;58;p13"/>
          <p:cNvSpPr txBox="1"/>
          <p:nvPr/>
        </p:nvSpPr>
        <p:spPr>
          <a:xfrm>
            <a:off x="1024575" y="2736775"/>
            <a:ext cx="8086500" cy="1293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4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Words: Pat DeSimio</a:t>
            </a:r>
            <a:endParaRPr b="1" sz="24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4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Music: </a:t>
            </a:r>
            <a:r>
              <a:rPr b="1" lang="en" sz="24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Pat DeSimio</a:t>
            </a:r>
            <a:endParaRPr b="1" sz="24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4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Google Shape;63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64" name="Google Shape;64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65" name="Google Shape;65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66" name="Google Shape;66;p14"/>
          <p:cNvSpPr txBox="1"/>
          <p:nvPr/>
        </p:nvSpPr>
        <p:spPr>
          <a:xfrm>
            <a:off x="1028875" y="1251900"/>
            <a:ext cx="8115000" cy="2639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1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29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Streamlets flash with fresh-thawed laughter,</a:t>
            </a:r>
            <a:br>
              <a:rPr b="1" lang="en" sz="29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29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Snowdrops pop from new-soft earth.</a:t>
            </a:r>
            <a:br>
              <a:rPr b="1" lang="en" sz="29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29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Joy is a leaf-bug as it dances,</a:t>
            </a:r>
            <a:br>
              <a:rPr b="1" lang="en" sz="29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29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All in the rhythm of rebirth.</a:t>
            </a:r>
            <a:endParaRPr b="1" sz="29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" name="Google Shape;71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72" name="Google Shape;72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73" name="Google Shape;73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74" name="Google Shape;74;p15"/>
          <p:cNvSpPr txBox="1"/>
          <p:nvPr/>
        </p:nvSpPr>
        <p:spPr>
          <a:xfrm>
            <a:off x="1028875" y="1251900"/>
            <a:ext cx="8115000" cy="2639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1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29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Life beams in through the green gold spring!</a:t>
            </a:r>
            <a:br>
              <a:rPr b="1" lang="en" sz="29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29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 frozen world is greening, </a:t>
            </a:r>
            <a:br>
              <a:rPr b="1" lang="en" sz="29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29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As earth, sea, and sky sing, sing, sing, sing</a:t>
            </a:r>
            <a:br>
              <a:rPr b="1" lang="en" sz="29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29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Praise for the life returning.</a:t>
            </a:r>
            <a:endParaRPr b="1" sz="29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9" name="Google Shape;79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80" name="Google Shape;80;p1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81" name="Google Shape;81;p1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82" name="Google Shape;82;p16"/>
          <p:cNvSpPr txBox="1"/>
          <p:nvPr/>
        </p:nvSpPr>
        <p:spPr>
          <a:xfrm>
            <a:off x="1028875" y="1251900"/>
            <a:ext cx="8115000" cy="2639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1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29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Born in hope, in round unbroken,</a:t>
            </a:r>
            <a:br>
              <a:rPr b="1" lang="en" sz="29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29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Birdsong rings in dawn-burst boughs;</a:t>
            </a:r>
            <a:br>
              <a:rPr b="1" lang="en" sz="29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29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How like an egg the ice is cracking</a:t>
            </a:r>
            <a:br>
              <a:rPr b="1" lang="en" sz="29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29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Over the wildly hatching ground!</a:t>
            </a:r>
            <a:endParaRPr b="1" sz="29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7" name="Google Shape;87;p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88" name="Google Shape;88;p17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89" name="Google Shape;89;p17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90" name="Google Shape;90;p17"/>
          <p:cNvSpPr txBox="1"/>
          <p:nvPr/>
        </p:nvSpPr>
        <p:spPr>
          <a:xfrm>
            <a:off x="1028875" y="1251900"/>
            <a:ext cx="8115000" cy="2639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1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29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Life beams in through the green gold spring!</a:t>
            </a:r>
            <a:br>
              <a:rPr b="1" lang="en" sz="29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29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 frozen world is greening, </a:t>
            </a:r>
            <a:br>
              <a:rPr b="1" lang="en" sz="29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29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As earth, sea, and sky sing, sing, sing, sing</a:t>
            </a:r>
            <a:br>
              <a:rPr b="1" lang="en" sz="29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29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Praise for the life returning.</a:t>
            </a:r>
            <a:endParaRPr b="1" sz="29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5" name="Google Shape;95;p1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96" name="Google Shape;96;p18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97" name="Google Shape;97;p18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98" name="Google Shape;98;p18"/>
          <p:cNvSpPr txBox="1"/>
          <p:nvPr/>
        </p:nvSpPr>
        <p:spPr>
          <a:xfrm>
            <a:off x="1028875" y="1251900"/>
            <a:ext cx="8115000" cy="2639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1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29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Praise for the wheel, and praise its turning.</a:t>
            </a:r>
            <a:br>
              <a:rPr b="1" lang="en" sz="29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29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Praise for the ring in riots of blooms.</a:t>
            </a:r>
            <a:br>
              <a:rPr b="1" lang="en" sz="29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29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Praise for the life that’s ever living,</a:t>
            </a:r>
            <a:br>
              <a:rPr b="1" lang="en" sz="29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29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Born in all with the world made new.</a:t>
            </a:r>
            <a:endParaRPr b="1" sz="29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" name="Google Shape;103;p1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104" name="Google Shape;104;p19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05" name="Google Shape;105;p19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106" name="Google Shape;106;p19"/>
          <p:cNvSpPr txBox="1"/>
          <p:nvPr/>
        </p:nvSpPr>
        <p:spPr>
          <a:xfrm>
            <a:off x="1028875" y="1251900"/>
            <a:ext cx="8115000" cy="2639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1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29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Life beams in through the green gold spring!</a:t>
            </a:r>
            <a:br>
              <a:rPr b="1" lang="en" sz="29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29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 frozen world is greening, </a:t>
            </a:r>
            <a:br>
              <a:rPr b="1" lang="en" sz="29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29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As earth, sea, and sky sing, sing, sing, sing</a:t>
            </a:r>
            <a:br>
              <a:rPr b="1" lang="en" sz="29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29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Praise for the life returning.</a:t>
            </a:r>
            <a:endParaRPr b="1" sz="29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