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f2755e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f2755e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d3d8b2dc58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d3d8b2dc58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d3d8b2dc58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d3d8b2dc58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d3d8b2dc58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d3d8b2dc58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38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Praise for the 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Life Returning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Pat DeSimio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Pat DeSimio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405300"/>
            <a:ext cx="8115000" cy="4524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Streamlets flash with fresh-thawed laughter,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snowdrops pop from new-soft earth.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Joy is a leaf-bug as it dances,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all in the rhythm of rebirth.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Life beams in through the green gold spring!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frozen world is greening, 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earth, sea, and sky sing, sing, sing, sing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praise for the life returning.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405300"/>
            <a:ext cx="8115000" cy="4524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Born in hope, in round unbroken,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birdsong rings in dawn-burst boughs;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like an egg the ice is cracking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over the wildly hatching ground!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Life beams in through the green gold spring!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frozen world is greening, 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earth, sea, and sky sing, sing, sing, sing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praise for the life returning.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405300"/>
            <a:ext cx="8115000" cy="4524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Praise for the wheel, and praise its turning.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Praise for the ring in riots of blooms.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Praise for the life that’s ever living,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born in all with the world made new.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Life beams in through the green gold spring!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frozen world is greening, 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earth</a:t>
            </a:r>
            <a:r>
              <a:rPr lang="en" sz="29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sea, </a:t>
            </a: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sky sing, sing, sing, sing</a:t>
            </a:r>
            <a:b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29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praise for the life returning.</a:t>
            </a:r>
            <a:endParaRPr sz="29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234</Words>
  <Application>Microsoft Macintosh PowerPoint</Application>
  <PresentationFormat>On-screen Show (16:9)</PresentationFormat>
  <Paragraphs>15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2</cp:revision>
  <dcterms:modified xsi:type="dcterms:W3CDTF">2026-04-01T04:44:34Z</dcterms:modified>
</cp:coreProperties>
</file>